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centerlado.ru/" TargetMode="External"/><Relationship Id="rId7" Type="http://schemas.openxmlformats.org/officeDocument/2006/relationships/hyperlink" Target="http://&#1096;&#1082;&#1086;&#1083;&#1072;125.&#1077;&#1082;&#1072;&#1090;&#1077;&#1088;&#1080;&#1085;&#1073;&#1091;&#1088;&#1075;.&#1088;&#1092;/info/2185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mati09@mail.ru" TargetMode="External"/><Relationship Id="rId5" Type="http://schemas.openxmlformats.org/officeDocument/2006/relationships/hyperlink" Target="mailto:voroshilova.p@gmail.co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&#1064;&#1042;&#1040;&#1051;&#1045;&#1042;&#1040;/2020-21/&#1057;&#1086;&#1094;&#1080;&#1072;&#1083;&#1100;&#1085;&#1086;-&#1087;&#1089;&#1080;&#1093;&#1086;&#1083;&#1086;&#1075;&#1080;&#1095;&#1077;&#1089;&#1082;&#1086;&#1077;%20&#1090;&#1077;&#1089;&#1090;&#1080;&#1088;&#1086;&#1074;&#1072;&#1085;&#1080;&#1077;/&#1055;&#1088;&#1080;&#1082;&#1072;&#1079;%20&#1052;&#1080;&#1085;&#1087;&#1088;&#1086;&#1089;&#1074;&#1077;&#1097;&#1077;&#1085;&#1080;&#1103;%20&#8470;%2059%20&#1086;&#1090;%2020.02.2020%20&#1075;.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Documents/&#1064;&#1042;&#1040;&#1051;&#1045;&#1042;&#1040;/2020-21/&#1057;&#1086;&#1094;&#1080;&#1072;&#1083;&#1100;&#1085;&#1086;-&#1087;&#1089;&#1080;&#1093;&#1086;&#1083;&#1086;&#1075;&#1080;&#1095;&#1077;&#1089;&#1082;&#1086;&#1077;%20&#1090;&#1077;&#1089;&#1090;&#1080;&#1088;&#1086;&#1074;&#1072;&#1085;&#1080;&#1077;/&#1055;&#1088;&#1080;&#1082;&#1072;&#1079;%20&#1052;&#1080;&#1085;&#1080;&#1089;&#1090;&#1077;&#1088;&#1089;&#1090;&#1074;&#1072;%20&#1086;&#1073;&#1088;&#1072;&#1079;&#1086;&#1074;&#1072;&#1085;&#1080;&#1103;%20&#1080;%20&#1084;&#1086;&#1083;&#1086;&#1076;&#1077;&#1078;&#1085;&#1086;&#1081;%20&#1087;&#1086;&#1083;&#1080;&#1090;&#1080;&#1082;&#1080;%20&#1057;&#1074;&#1077;&#1088;&#1076;&#1083;&#1086;&#1074;&#1089;&#1082;&#1086;&#1081;%20&#1086;&#1073;&#1083;&#1072;&#1089;&#1090;&#1080;%20&#8470;%20134-&#1048;%20&#1086;&#1090;%2016.06.2020%20&#1075;.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РЕГИОНАЛЬНЫЙ ОПЕРАТОР СПТ ЕМ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 ПО СВЕРДЛОВСКОЙ ОБЛАСТИ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 ГБУ СО ЦППМСП «ЛАДО»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 по единой методике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" descr="C:\Users\Руководитель отдела\Desktop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2780928"/>
            <a:ext cx="13811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анкеты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</a:t>
            </a: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проводится при наличии информированного согласия в письменной форме одного из родителей (законного представителя) </a:t>
            </a: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тестировании, подтверждает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"/>
          <p:cNvSpPr txBox="1">
            <a:spLocks noGrp="1"/>
          </p:cNvSpPr>
          <p:nvPr>
            <p:ph type="title"/>
          </p:nvPr>
        </p:nvSpPr>
        <p:spPr>
          <a:xfrm>
            <a:off x="395536" y="1844824"/>
            <a:ext cx="8229600" cy="20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endParaRPr dirty="0"/>
          </a:p>
        </p:txBody>
      </p:sp>
      <p:sp>
        <p:nvSpPr>
          <p:cNvPr id="3" name="Google Shape;313;p18"/>
          <p:cNvSpPr txBox="1">
            <a:spLocks/>
          </p:cNvSpPr>
          <p:nvPr/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Контактная информация!</a:t>
            </a:r>
            <a:endParaRPr lang="ru-RU"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657600" y="4108682"/>
            <a:ext cx="5333878" cy="228332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</a:t>
            </a: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психолого-педагогической,</a:t>
            </a:r>
          </a:p>
          <a:p>
            <a:pPr algn="ctr">
              <a:defRPr/>
            </a:pP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медицинской </a:t>
            </a:r>
            <a:r>
              <a:rPr lang="ru-RU" altLang="ru-RU" sz="12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и социальной помощи «</a:t>
            </a: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можете обратиться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 8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(343)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338-77-48, 8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1200" b="1" u="sng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lado</a:t>
            </a:r>
            <a:r>
              <a:rPr lang="en-US" sz="1200" b="1" u="sng" dirty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1200" b="1" u="sng" dirty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  <a:hlinkClick r:id="rId3"/>
              </a:rPr>
              <a:t>http://centerlado.ru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altLang="ru-RU" sz="12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036277" y="3635718"/>
            <a:ext cx="4160425" cy="3222282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pic>
        <p:nvPicPr>
          <p:cNvPr id="6" name="Picture 2" descr="C:\Users\Домашний\Desktop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7843" y="4406197"/>
            <a:ext cx="1565447" cy="168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71900" y="1616887"/>
            <a:ext cx="496765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    </a:t>
            </a:r>
            <a:r>
              <a:rPr lang="ru-RU" sz="1200" dirty="0" smtClean="0">
                <a:solidFill>
                  <a:srgbClr val="C00000"/>
                </a:solidFill>
              </a:rPr>
              <a:t>По всем интересующим Вас вопросам связанным с поведением социально-психологического тестирования в МАОУ СОШ № 125 можно обращаться </a:t>
            </a:r>
            <a:r>
              <a:rPr lang="ru-RU" sz="1200" dirty="0">
                <a:solidFill>
                  <a:srgbClr val="C00000"/>
                </a:solidFill>
              </a:rPr>
              <a:t>к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smtClean="0">
                <a:solidFill>
                  <a:srgbClr val="C00000"/>
                </a:solidFill>
              </a:rPr>
              <a:t>педагогу-психологу</a:t>
            </a:r>
            <a:r>
              <a:rPr lang="ru-RU" sz="1200" dirty="0" smtClean="0"/>
              <a:t> </a:t>
            </a:r>
            <a:r>
              <a:rPr lang="ru-RU" sz="1200" b="1" dirty="0" smtClean="0"/>
              <a:t>Ворошилова Полина Георгиевна </a:t>
            </a:r>
          </a:p>
          <a:p>
            <a:pPr algn="ctr"/>
            <a:r>
              <a:rPr lang="ru-RU" sz="1200" b="1" dirty="0" smtClean="0">
                <a:solidFill>
                  <a:srgbClr val="0070C0"/>
                </a:solidFill>
                <a:hlinkClick r:id="rId5"/>
              </a:rPr>
              <a:t>Тел.: </a:t>
            </a:r>
            <a:r>
              <a:rPr lang="ru-RU" sz="1200" dirty="0"/>
              <a:t>341-15-07</a:t>
            </a:r>
            <a:endParaRPr lang="ru-RU" sz="1200" b="1" dirty="0">
              <a:hlinkClick r:id="rId5"/>
            </a:endParaRP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адрес:  </a:t>
            </a:r>
            <a:r>
              <a:rPr lang="en-US" sz="1200" u="sng" dirty="0" smtClean="0">
                <a:solidFill>
                  <a:srgbClr val="0070C0"/>
                </a:solidFill>
              </a:rPr>
              <a:t>voroshilova.p@gmail.com</a:t>
            </a:r>
            <a:r>
              <a:rPr lang="ru-RU" sz="1200" dirty="0" smtClean="0"/>
              <a:t>,</a:t>
            </a:r>
          </a:p>
          <a:p>
            <a:pPr algn="ctr"/>
            <a:r>
              <a:rPr lang="ru-RU" sz="1200" dirty="0" smtClean="0"/>
              <a:t>Зам. директора по ПР Швалева М.А</a:t>
            </a:r>
            <a:r>
              <a:rPr lang="ru-RU" sz="1200" dirty="0" smtClean="0"/>
              <a:t>.</a:t>
            </a: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адрес: </a:t>
            </a:r>
            <a:r>
              <a:rPr lang="en-US" sz="1200" b="1" u="sng" dirty="0" smtClean="0">
                <a:solidFill>
                  <a:srgbClr val="0070C0"/>
                </a:solidFill>
                <a:latin typeface="Liberation Serif" panose="02020603050405020304" pitchFamily="18" charset="0"/>
                <a:cs typeface="Times New Roman" pitchFamily="18" charset="0"/>
                <a:hlinkClick r:id="rId6"/>
              </a:rPr>
              <a:t>mati09@mail.ru</a:t>
            </a:r>
            <a:endParaRPr lang="en-US" sz="1200" b="1" u="sng" dirty="0" smtClean="0">
              <a:solidFill>
                <a:srgbClr val="0070C0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/>
              <a:t>Нормативно-правовая документация, формы согласий, памятки, представлены на сайте МАОУ СОШ № 125</a:t>
            </a:r>
            <a:r>
              <a:rPr lang="ru-RU" sz="1200" dirty="0" smtClean="0"/>
              <a:t> в разделе </a:t>
            </a:r>
            <a:r>
              <a:rPr lang="ru-RU" sz="1200" dirty="0" smtClean="0">
                <a:hlinkClick r:id="rId7"/>
              </a:rPr>
              <a:t>«Профилактическая работа» - «Социально-психологическое тестирование 2020-2021»</a:t>
            </a:r>
            <a:endParaRPr lang="ru-RU" sz="1200" dirty="0" smtClean="0"/>
          </a:p>
          <a:p>
            <a:pPr algn="ctr"/>
            <a:endParaRPr lang="ru-RU" sz="1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12" y="1648237"/>
            <a:ext cx="2055590" cy="1817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5616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ru-RU" sz="2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Проведение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социально-психологического тестирования организовано во исполнение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Приказа 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3" action="ppaction://hlinkfile"/>
              </a:rPr>
              <a:t>Министерства просвещения № 59 от 20.02.2020 г.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 и 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Приказа Министерства образования и молодёжной политики Свердловской области</a:t>
            </a:r>
            <a:r>
              <a:rPr lang="ru-RU" sz="2400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 от 16.06.2020 № 134-И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«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О проведении социально-психологического тестирования обучающихся в муниципальных общеобразовательных и в государственных профессиональных образовательных организациях Свердловской области, направленного на ранее выявление незаконного потребления наркотических средств и психотропных веществ с использованием единой методики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».</a:t>
            </a:r>
            <a:endParaRPr sz="2400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912</Words>
  <Application>Microsoft Office PowerPoint</Application>
  <PresentationFormat>Экран (4:3)</PresentationFormat>
  <Paragraphs>96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Corbel</vt:lpstr>
      <vt:lpstr>Georgia</vt:lpstr>
      <vt:lpstr>Liberation Serif</vt:lpstr>
      <vt:lpstr>Noto Sans Symbols</vt:lpstr>
      <vt:lpstr>Times New Roman</vt:lpstr>
      <vt:lpstr>Официальная</vt:lpstr>
      <vt:lpstr>  Социально-психологическое тестирование  по единой методике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User</cp:lastModifiedBy>
  <cp:revision>10</cp:revision>
  <dcterms:created xsi:type="dcterms:W3CDTF">2019-09-20T06:39:24Z</dcterms:created>
  <dcterms:modified xsi:type="dcterms:W3CDTF">2020-09-18T09:30:28Z</dcterms:modified>
</cp:coreProperties>
</file>