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8" r:id="rId3"/>
    <p:sldId id="260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32" autoAdjust="0"/>
  </p:normalViewPr>
  <p:slideViewPr>
    <p:cSldViewPr snapToGrid="0">
      <p:cViewPr varScale="1">
        <p:scale>
          <a:sx n="62" d="100"/>
          <a:sy n="62" d="100"/>
        </p:scale>
        <p:origin x="54" y="8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49761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d2138a35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2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g7d2138a35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6973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6e7d9634f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2;g6e7d9634f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163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6e7d9634f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2;g6e7d9634f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7858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&#1096;&#1082;&#1086;&#1083;&#1072;125.&#1077;&#1082;&#1072;&#1090;&#1077;&#1088;&#1080;&#1085;&#1073;&#1091;&#1088;&#1075;.&#1088;&#1092;/?section_id=27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nfokir125@yandex.ru" TargetMode="External"/><Relationship Id="rId5" Type="http://schemas.openxmlformats.org/officeDocument/2006/relationships/hyperlink" Target="https://vk.com/public192059708" TargetMode="External"/><Relationship Id="rId4" Type="http://schemas.openxmlformats.org/officeDocument/2006/relationships/hyperlink" Target="https://www.facebook.com/125kirek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1423686" y="200725"/>
            <a:ext cx="1063721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ru-RU" sz="4000" dirty="0"/>
              <a:t>Уважаемые учащиеся и </a:t>
            </a:r>
            <a:r>
              <a:rPr lang="ru-RU" sz="4000" dirty="0" smtClean="0"/>
              <a:t>родители, педагоги!</a:t>
            </a:r>
            <a:endParaRPr sz="4000" dirty="0"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1524000" y="738925"/>
            <a:ext cx="10536900" cy="22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600" dirty="0"/>
              <a:t>В рамках </a:t>
            </a:r>
            <a:r>
              <a:rPr lang="ru-RU" sz="1600" dirty="0" smtClean="0"/>
              <a:t>подготовки к проведению  Месячника защитника Отечества в МАОУ СОШ № 125,  Года медицинского  </a:t>
            </a:r>
          </a:p>
          <a:p>
            <a:pPr algn="just">
              <a:lnSpc>
                <a:spcPct val="100000"/>
              </a:lnSpc>
            </a:pPr>
            <a:r>
              <a:rPr lang="ru-RU" sz="1600" dirty="0" smtClean="0"/>
              <a:t>работника в Свердловской области приглашаем </a:t>
            </a:r>
            <a:r>
              <a:rPr lang="ru-RU" sz="1600" dirty="0"/>
              <a:t>Вас </a:t>
            </a:r>
            <a:r>
              <a:rPr lang="ru-RU" sz="1600" dirty="0" smtClean="0"/>
              <a:t>к созданию  совместного </a:t>
            </a:r>
            <a:r>
              <a:rPr lang="ru-RU" sz="1600" dirty="0"/>
              <a:t>общешкольного </a:t>
            </a:r>
            <a:r>
              <a:rPr lang="ru-RU" sz="1600" b="1" dirty="0">
                <a:solidFill>
                  <a:srgbClr val="FF0000"/>
                </a:solidFill>
              </a:rPr>
              <a:t>АЛЬБОМА МУЖЕСТВА</a:t>
            </a:r>
            <a:r>
              <a:rPr lang="ru-RU" sz="1600" b="1" dirty="0"/>
              <a:t>,</a:t>
            </a:r>
            <a:r>
              <a:rPr lang="ru-RU" sz="1600" dirty="0"/>
              <a:t> </a:t>
            </a:r>
            <a:endParaRPr lang="ru-RU" sz="1600" dirty="0" smtClean="0"/>
          </a:p>
          <a:p>
            <a:pPr algn="just">
              <a:lnSpc>
                <a:spcPct val="100000"/>
              </a:lnSpc>
            </a:pPr>
            <a:r>
              <a:rPr lang="ru-RU" sz="1600" dirty="0" smtClean="0"/>
              <a:t>где </a:t>
            </a:r>
            <a:r>
              <a:rPr lang="ru-RU" sz="1600" dirty="0"/>
              <a:t>у вас </a:t>
            </a:r>
            <a:r>
              <a:rPr lang="ru-RU" sz="1600" dirty="0" smtClean="0"/>
              <a:t>есть  </a:t>
            </a:r>
            <a:r>
              <a:rPr lang="ru-RU" sz="1600" dirty="0"/>
              <a:t>уникальная  </a:t>
            </a:r>
            <a:r>
              <a:rPr lang="ru-RU" sz="1600" dirty="0" smtClean="0"/>
              <a:t>возможность </a:t>
            </a:r>
            <a:r>
              <a:rPr lang="ru-RU" sz="1600" b="1" dirty="0">
                <a:solidFill>
                  <a:srgbClr val="FF0000"/>
                </a:solidFill>
              </a:rPr>
              <a:t>рассказать о своем родственнике </a:t>
            </a:r>
            <a:r>
              <a:rPr lang="ru-RU" sz="1600" b="1" dirty="0" smtClean="0">
                <a:solidFill>
                  <a:srgbClr val="FF0000"/>
                </a:solidFill>
              </a:rPr>
              <a:t>– медицинском работнике,  </a:t>
            </a:r>
          </a:p>
          <a:p>
            <a:pPr algn="just">
              <a:lnSpc>
                <a:spcPct val="100000"/>
              </a:lnSpc>
            </a:pPr>
            <a:r>
              <a:rPr lang="ru-RU" sz="1600" b="1" dirty="0" smtClean="0">
                <a:solidFill>
                  <a:srgbClr val="FF0000"/>
                </a:solidFill>
              </a:rPr>
              <a:t>защищавшем </a:t>
            </a:r>
            <a:r>
              <a:rPr lang="ru-RU" sz="1600" b="1" dirty="0">
                <a:solidFill>
                  <a:srgbClr val="FF0000"/>
                </a:solidFill>
              </a:rPr>
              <a:t>Отечество во время Великой Отечественной войны,   горячих точках и зонах  </a:t>
            </a:r>
            <a:r>
              <a:rPr lang="ru-RU" sz="1600" b="1" dirty="0" smtClean="0">
                <a:solidFill>
                  <a:srgbClr val="FF0000"/>
                </a:solidFill>
              </a:rPr>
              <a:t> военных </a:t>
            </a:r>
            <a:r>
              <a:rPr lang="ru-RU" sz="1600" b="1" dirty="0">
                <a:solidFill>
                  <a:srgbClr val="FF0000"/>
                </a:solidFill>
              </a:rPr>
              <a:t>действий.</a:t>
            </a:r>
            <a:r>
              <a:rPr lang="ru-RU" sz="1600" dirty="0"/>
              <a:t> </a:t>
            </a:r>
            <a:endParaRPr lang="ru-RU" sz="1600" dirty="0" smtClean="0"/>
          </a:p>
          <a:p>
            <a:pPr marL="0" lvl="0" indent="0" algn="just">
              <a:spcBef>
                <a:spcPts val="0"/>
              </a:spcBef>
            </a:pPr>
            <a:endParaRPr lang="ru-RU" sz="1600" b="1" dirty="0" smtClean="0"/>
          </a:p>
          <a:p>
            <a:pPr marL="0" lvl="0" indent="0" algn="just">
              <a:spcBef>
                <a:spcPts val="0"/>
              </a:spcBef>
            </a:pPr>
            <a:r>
              <a:rPr lang="ru-RU" sz="1600" b="1" dirty="0" smtClean="0"/>
              <a:t>АЛЬБОМ </a:t>
            </a:r>
            <a:r>
              <a:rPr lang="ru-RU" sz="1600" b="1" dirty="0"/>
              <a:t>МУЖЕСТВА</a:t>
            </a:r>
            <a:r>
              <a:rPr lang="ru-RU" sz="1600" dirty="0"/>
              <a:t> будет размещен на сайте школы (в разделе “Фотоальбомы”, “Воспитательная работа</a:t>
            </a:r>
            <a:r>
              <a:rPr lang="ru-RU" sz="1600" dirty="0" smtClean="0"/>
              <a:t>” в тематической вкладке </a:t>
            </a:r>
            <a:r>
              <a:rPr lang="en-US" sz="1600" dirty="0">
                <a:hlinkClick r:id="rId3"/>
              </a:rPr>
              <a:t>http://xn--125-5cd3cgu2f.xn--80acgfbsl1azdqr.xn--p1ai/?</a:t>
            </a:r>
            <a:r>
              <a:rPr lang="en-US" sz="1600" dirty="0" smtClean="0">
                <a:hlinkClick r:id="rId3"/>
              </a:rPr>
              <a:t>section_id=277</a:t>
            </a:r>
            <a:r>
              <a:rPr lang="ru-RU" sz="1600" dirty="0" smtClean="0"/>
              <a:t>, </a:t>
            </a:r>
          </a:p>
          <a:p>
            <a:pPr marL="0" lvl="0" indent="0" algn="just">
              <a:spcBef>
                <a:spcPts val="0"/>
              </a:spcBef>
            </a:pPr>
            <a:r>
              <a:rPr lang="ru-RU" sz="1600" dirty="0"/>
              <a:t> </a:t>
            </a:r>
            <a:endParaRPr lang="ru-RU" sz="1600" dirty="0" smtClean="0"/>
          </a:p>
          <a:p>
            <a:pPr marL="0" lvl="0" indent="0" algn="just">
              <a:spcBef>
                <a:spcPts val="0"/>
              </a:spcBef>
            </a:pPr>
            <a:r>
              <a:rPr lang="ru-RU" sz="1600" dirty="0" smtClean="0"/>
              <a:t>а </a:t>
            </a:r>
            <a:r>
              <a:rPr lang="ru-RU" sz="1600" dirty="0" smtClean="0"/>
              <a:t>также  </a:t>
            </a:r>
            <a:r>
              <a:rPr lang="ru-RU" sz="1600" dirty="0"/>
              <a:t>в социальной сети на </a:t>
            </a:r>
            <a:r>
              <a:rPr lang="ru-RU" sz="1600" dirty="0" smtClean="0"/>
              <a:t>страницах  </a:t>
            </a:r>
            <a:r>
              <a:rPr lang="ru-RU" sz="1600" dirty="0"/>
              <a:t>школы  </a:t>
            </a:r>
            <a:r>
              <a:rPr lang="ru-RU" sz="1400" dirty="0">
                <a:solidFill>
                  <a:srgbClr val="007AD0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https://www.facebook.com/125kireka</a:t>
            </a:r>
            <a:r>
              <a:rPr lang="ru-RU" sz="1600" i="1" u="sng" dirty="0" smtClean="0">
                <a:solidFill>
                  <a:srgbClr val="007AD0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/</a:t>
            </a:r>
            <a:r>
              <a:rPr lang="ru-RU" sz="1600" i="1" u="sng" dirty="0" smtClean="0">
                <a:solidFill>
                  <a:srgbClr val="007AD0"/>
                </a:solidFill>
                <a:latin typeface="Arial"/>
                <a:ea typeface="Arial"/>
                <a:cs typeface="Arial"/>
                <a:sym typeface="Arial"/>
              </a:rPr>
              <a:t>,   </a:t>
            </a:r>
            <a:r>
              <a:rPr lang="en-US" sz="1600" dirty="0" smtClean="0">
                <a:hlinkClick r:id="rId5"/>
              </a:rPr>
              <a:t>https://vk.com/public192059708</a:t>
            </a:r>
            <a:endParaRPr sz="1600" i="1" u="sng" dirty="0">
              <a:solidFill>
                <a:srgbClr val="007AD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000" i="1" u="sng" dirty="0">
              <a:solidFill>
                <a:srgbClr val="007AD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000" b="1" u="sng" dirty="0"/>
              <a:t>Чтобы принять участие в создании АЛЬБОМА,  Вам необходимо:</a:t>
            </a:r>
            <a:endParaRPr sz="2000" b="1" u="sng" dirty="0"/>
          </a:p>
          <a:p>
            <a:pPr marL="457200" lvl="0" indent="-355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-RU" sz="2000" dirty="0"/>
              <a:t>Оформить фотографиями и текстом слайды (ниже), </a:t>
            </a:r>
            <a:r>
              <a:rPr lang="ru-RU" sz="2000" dirty="0">
                <a:solidFill>
                  <a:srgbClr val="FF0000"/>
                </a:solidFill>
              </a:rPr>
              <a:t>не меняя шрифт, фон и структуру. </a:t>
            </a:r>
            <a:endParaRPr sz="2000" dirty="0">
              <a:solidFill>
                <a:srgbClr val="FF0000"/>
              </a:solidFill>
            </a:endParaRPr>
          </a:p>
          <a:p>
            <a:pPr marL="457200" lvl="0" indent="-355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-RU" sz="2000" dirty="0"/>
              <a:t>В электронном виде отправить  презентацию на почту </a:t>
            </a:r>
            <a:r>
              <a:rPr lang="ru-RU" sz="2000" dirty="0">
                <a:uFill>
                  <a:noFill/>
                </a:uFill>
                <a:hlinkClick r:id="rId6"/>
              </a:rPr>
              <a:t>infokir125@yandex.ru</a:t>
            </a:r>
            <a:r>
              <a:rPr lang="ru-RU" sz="2000" dirty="0"/>
              <a:t>  с пометкой “Альбом”. </a:t>
            </a:r>
            <a:endParaRPr sz="2000" dirty="0"/>
          </a:p>
          <a:p>
            <a:pPr marL="457200" lvl="0" indent="-355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-RU" sz="2000" dirty="0"/>
              <a:t>Отправляя  работу  </a:t>
            </a:r>
            <a:r>
              <a:rPr lang="ru-RU" sz="2000" dirty="0" smtClean="0"/>
              <a:t>(в формате презентации) </a:t>
            </a:r>
            <a:r>
              <a:rPr lang="ru-RU" sz="2000" dirty="0"/>
              <a:t>по указанному электронному адресу, вы </a:t>
            </a:r>
            <a:r>
              <a:rPr lang="ru-RU" sz="2000" dirty="0" smtClean="0"/>
              <a:t>даете </a:t>
            </a:r>
            <a:r>
              <a:rPr lang="ru-RU" sz="2000" dirty="0"/>
              <a:t>согласие на публикацию информации в сети “Интернет”, которая в ней </a:t>
            </a:r>
            <a:r>
              <a:rPr lang="ru-RU" sz="2000" dirty="0" smtClean="0"/>
              <a:t>содержится, предоставленных персональных данных.  </a:t>
            </a:r>
            <a:endParaRPr sz="2000" dirty="0"/>
          </a:p>
          <a:p>
            <a:pPr marL="457200" lvl="0" indent="-355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-RU" sz="2000" dirty="0"/>
              <a:t>Все участники получают сертификат участия общешкольного уровня в рамках акции и принимают участие в общешкольном проекте </a:t>
            </a:r>
            <a:r>
              <a:rPr lang="ru-RU" sz="2000" dirty="0" smtClean="0"/>
              <a:t>“История моей семьи</a:t>
            </a:r>
            <a:r>
              <a:rPr lang="ru-RU" sz="2000" dirty="0" smtClean="0"/>
              <a:t>”.</a:t>
            </a:r>
          </a:p>
          <a:p>
            <a:pPr marL="457200" lvl="0" indent="-355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endParaRPr lang="ru-RU" sz="2000" dirty="0"/>
          </a:p>
          <a:p>
            <a:pPr marL="10160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</a:pPr>
            <a:r>
              <a:rPr lang="ru-RU" sz="2000" dirty="0" smtClean="0"/>
              <a:t>Прием материалов в срок до 20.02.2021 года включительно. </a:t>
            </a:r>
            <a:endParaRPr lang="ru-RU" sz="2000" dirty="0" smtClean="0"/>
          </a:p>
          <a:p>
            <a:pPr marL="101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</a:pPr>
            <a:r>
              <a:rPr lang="ru-RU" sz="2000" dirty="0" smtClean="0"/>
              <a:t> </a:t>
            </a:r>
            <a:endParaRPr sz="20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dirty="0"/>
              <a:t> 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dirty="0"/>
              <a:t>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dirty="0"/>
              <a:t> </a:t>
            </a:r>
            <a:endParaRPr dirty="0"/>
          </a:p>
        </p:txBody>
      </p:sp>
      <p:sp>
        <p:nvSpPr>
          <p:cNvPr id="87" name="Google Shape;87;p13"/>
          <p:cNvSpPr/>
          <p:nvPr/>
        </p:nvSpPr>
        <p:spPr>
          <a:xfrm>
            <a:off x="1" y="0"/>
            <a:ext cx="12249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Ь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МАОУ СОШ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№ 125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Кировского района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города Екатеринбурга</a:t>
            </a:r>
            <a:endParaRPr sz="105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1" y="0"/>
            <a:ext cx="1224900" cy="6858000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Ь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МАОУ СОШ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№ 125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Кировского района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города Екатеринбурга</a:t>
            </a:r>
            <a:endParaRPr sz="105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3679850" y="0"/>
            <a:ext cx="8374200" cy="4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>
                <a:solidFill>
                  <a:srgbClr val="4C1130"/>
                </a:solidFill>
                <a:latin typeface="Comic Sans MS"/>
                <a:ea typeface="Comic Sans MS"/>
                <a:cs typeface="Comic Sans MS"/>
                <a:sym typeface="Comic Sans MS"/>
              </a:rPr>
              <a:t>Проект МАОУ СОШ № 125 “МАРАФОН ПАМЯТНЫХ ДЕЛ”, </a:t>
            </a:r>
            <a:endParaRPr sz="1200" b="1">
              <a:solidFill>
                <a:srgbClr val="4C113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>
                <a:solidFill>
                  <a:srgbClr val="4C1130"/>
                </a:solidFill>
                <a:latin typeface="Comic Sans MS"/>
                <a:ea typeface="Comic Sans MS"/>
                <a:cs typeface="Comic Sans MS"/>
                <a:sym typeface="Comic Sans MS"/>
              </a:rPr>
              <a:t>приуроченный  к 75-летию Победы советского народа  в Великой Отечественной войне</a:t>
            </a:r>
            <a:endParaRPr sz="1200"/>
          </a:p>
        </p:txBody>
      </p:sp>
      <p:sp>
        <p:nvSpPr>
          <p:cNvPr id="109" name="Google Shape;109;p15"/>
          <p:cNvSpPr txBox="1"/>
          <p:nvPr/>
        </p:nvSpPr>
        <p:spPr>
          <a:xfrm>
            <a:off x="1595575" y="1565875"/>
            <a:ext cx="2784900" cy="42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Вставить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фотографию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при наличии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3274925" y="561175"/>
            <a:ext cx="8498700" cy="4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i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ФИО ветерана</a:t>
            </a:r>
            <a:endParaRPr sz="3000" b="1" i="1">
              <a:solidFill>
                <a:srgbClr val="99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4380475" y="1209125"/>
            <a:ext cx="7546500" cy="46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latin typeface="Times New Roman"/>
                <a:ea typeface="Times New Roman"/>
                <a:cs typeface="Times New Roman"/>
                <a:sym typeface="Times New Roman"/>
              </a:rPr>
              <a:t>Биография, воспоминания (не более 2-х слайдов) </a:t>
            </a: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u="sng" dirty="0">
                <a:latin typeface="Times New Roman"/>
                <a:ea typeface="Times New Roman"/>
                <a:cs typeface="Times New Roman"/>
                <a:sym typeface="Times New Roman"/>
              </a:rPr>
              <a:t>Заслуги, звания, награды:</a:t>
            </a:r>
            <a:endParaRPr sz="2000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Char char="●"/>
            </a:pPr>
            <a:r>
              <a:rPr lang="ru-RU" sz="2000" b="1" dirty="0"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Char char="●"/>
            </a:pPr>
            <a:r>
              <a:rPr lang="ru-RU" sz="2000" b="1" dirty="0"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01" y="0"/>
            <a:ext cx="10967099" cy="68574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85575" y="9793"/>
            <a:ext cx="7778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Год медицинского работника в Свердловской  области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564102"/>
            <a:ext cx="10530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Месячник защитника Отечества в МАОУ СОШ № 125                                                                Общешкольный проект «История моей семьи…»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52738" y="835204"/>
            <a:ext cx="10530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ЗАЩИЩАЯ  ОТЕЧЕСТВО!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" name="Google Shape;97;p14"/>
          <p:cNvSpPr txBox="1"/>
          <p:nvPr/>
        </p:nvSpPr>
        <p:spPr>
          <a:xfrm>
            <a:off x="1966249" y="1565875"/>
            <a:ext cx="2784900" cy="42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i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i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i="1" dirty="0">
                <a:latin typeface="Calibri"/>
                <a:ea typeface="Calibri"/>
                <a:cs typeface="Calibri"/>
                <a:sym typeface="Calibri"/>
              </a:rPr>
              <a:t>Вставить </a:t>
            </a:r>
            <a:endParaRPr sz="3000" i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i="1" dirty="0">
                <a:latin typeface="Calibri"/>
                <a:ea typeface="Calibri"/>
                <a:cs typeface="Calibri"/>
                <a:sym typeface="Calibri"/>
              </a:rPr>
              <a:t>фотографию</a:t>
            </a:r>
            <a:endParaRPr sz="30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34115" y="1623715"/>
            <a:ext cx="664867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 хочу рассказать о своем </a:t>
            </a:r>
            <a:endParaRPr lang="ru-RU" sz="2800" b="1" i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(дедушке, папе….указать родство)</a:t>
            </a:r>
          </a:p>
          <a:p>
            <a:pPr lvl="0"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ФИО</a:t>
            </a:r>
          </a:p>
          <a:p>
            <a:pPr lvl="0" algn="ctr"/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аписать медицинскую специальность </a:t>
            </a:r>
          </a:p>
          <a:p>
            <a:pPr lvl="0" algn="ctr"/>
            <a:endParaRPr lang="ru-RU" sz="2800" b="1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17224" y="6448030"/>
            <a:ext cx="74309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…из истории семьи  ФИ учащегося </a:t>
            </a:r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(указать)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1" y="0"/>
            <a:ext cx="1224900" cy="6858000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Ь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МАОУ СОШ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№ 125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Кировского района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города Екатеринбурга</a:t>
            </a:r>
            <a:endParaRPr sz="105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3679850" y="0"/>
            <a:ext cx="8374200" cy="4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>
                <a:solidFill>
                  <a:srgbClr val="4C1130"/>
                </a:solidFill>
                <a:latin typeface="Comic Sans MS"/>
                <a:ea typeface="Comic Sans MS"/>
                <a:cs typeface="Comic Sans MS"/>
                <a:sym typeface="Comic Sans MS"/>
              </a:rPr>
              <a:t>Проект МАОУ СОШ № 125 “МАРАФОН ПАМЯТНЫХ ДЕЛ”, </a:t>
            </a:r>
            <a:endParaRPr sz="1200" b="1">
              <a:solidFill>
                <a:srgbClr val="4C113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>
                <a:solidFill>
                  <a:srgbClr val="4C1130"/>
                </a:solidFill>
                <a:latin typeface="Comic Sans MS"/>
                <a:ea typeface="Comic Sans MS"/>
                <a:cs typeface="Comic Sans MS"/>
                <a:sym typeface="Comic Sans MS"/>
              </a:rPr>
              <a:t>приуроченный  к 75-летию Победы советского народа  в Великой Отечественной войне</a:t>
            </a:r>
            <a:endParaRPr sz="1200"/>
          </a:p>
        </p:txBody>
      </p:sp>
      <p:sp>
        <p:nvSpPr>
          <p:cNvPr id="109" name="Google Shape;109;p15"/>
          <p:cNvSpPr txBox="1"/>
          <p:nvPr/>
        </p:nvSpPr>
        <p:spPr>
          <a:xfrm>
            <a:off x="1595575" y="1565875"/>
            <a:ext cx="2784900" cy="42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Вставить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фотографию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libri"/>
                <a:ea typeface="Calibri"/>
                <a:cs typeface="Calibri"/>
                <a:sym typeface="Calibri"/>
              </a:rPr>
              <a:t>при наличии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3274925" y="561175"/>
            <a:ext cx="8498700" cy="4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i="1">
                <a:solidFill>
                  <a:srgbClr val="99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ФИО ветерана</a:t>
            </a:r>
            <a:endParaRPr sz="3000" b="1" i="1">
              <a:solidFill>
                <a:srgbClr val="99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4380475" y="1209125"/>
            <a:ext cx="7546500" cy="46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latin typeface="Times New Roman"/>
                <a:ea typeface="Times New Roman"/>
                <a:cs typeface="Times New Roman"/>
                <a:sym typeface="Times New Roman"/>
              </a:rPr>
              <a:t>Биография, воспоминания (не более 2-х слайдов) </a:t>
            </a: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u="sng" dirty="0">
                <a:latin typeface="Times New Roman"/>
                <a:ea typeface="Times New Roman"/>
                <a:cs typeface="Times New Roman"/>
                <a:sym typeface="Times New Roman"/>
              </a:rPr>
              <a:t>Заслуги, звания, награды:</a:t>
            </a:r>
            <a:endParaRPr sz="2000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Char char="●"/>
            </a:pPr>
            <a:r>
              <a:rPr lang="ru-RU" sz="2000" b="1" dirty="0"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Char char="●"/>
            </a:pPr>
            <a:r>
              <a:rPr lang="ru-RU" sz="2000" b="1" dirty="0"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01" y="0"/>
            <a:ext cx="10967099" cy="68574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85575" y="9793"/>
            <a:ext cx="7778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Год медицинского работника в Свердловской  области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564102"/>
            <a:ext cx="10530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Месячник защитника Отечества в МАОУ СОШ № 125                                                                Общешкольный проект «История моей семьи…»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52738" y="835204"/>
            <a:ext cx="10530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ЗАЩИЩАЯ  ОТЕЧЕСТВО!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8341" y="1462246"/>
            <a:ext cx="101326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ФИО</a:t>
            </a:r>
          </a:p>
          <a:p>
            <a:pPr lvl="0" algn="ctr"/>
            <a:r>
              <a:rPr lang="ru-RU" sz="2800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написать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медицинскую специальность</a:t>
            </a:r>
          </a:p>
          <a:p>
            <a:pPr lvl="0" algn="ctr"/>
            <a:endParaRPr lang="ru-RU" sz="2800" b="1" i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340" y="2427650"/>
            <a:ext cx="10145709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Биография, факты жизни, воспоминания, связанные с профессией. </a:t>
            </a:r>
          </a:p>
          <a:p>
            <a:pPr lvl="0"/>
            <a:endParaRPr lang="ru-RU" sz="3600" b="1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/>
            <a:endParaRPr lang="ru-RU" sz="2800" b="1" i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/>
            <a:endParaRPr lang="ru-RU" sz="2800" b="1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/>
            <a:endParaRPr lang="ru-RU" sz="1800" b="1" i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/>
            <a:r>
              <a:rPr lang="ru-RU" sz="1800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Заслуги</a:t>
            </a:r>
            <a:r>
              <a:rPr lang="ru-RU" sz="18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звания, награды:</a:t>
            </a:r>
          </a:p>
          <a:p>
            <a:pPr marL="457200" lvl="0" indent="-355600" algn="just">
              <a:buSzPts val="2000"/>
              <a:buFont typeface="Times New Roman"/>
              <a:buChar char="●"/>
            </a:pPr>
            <a:r>
              <a:rPr lang="ru-RU" sz="18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</a:p>
          <a:p>
            <a:pPr marL="457200" lvl="0" indent="-355600" algn="just">
              <a:buSzPts val="2000"/>
              <a:buFont typeface="Times New Roman"/>
              <a:buChar char="●"/>
            </a:pPr>
            <a:r>
              <a:rPr lang="ru-RU" sz="18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</a:p>
          <a:p>
            <a:pPr lvl="0"/>
            <a:endParaRPr lang="ru-RU" sz="1800" b="1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19514" y="6544523"/>
            <a:ext cx="82758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Фотографии и материалы  из  архива </a:t>
            </a:r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семьи</a:t>
            </a:r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 (фамилия</a:t>
            </a:r>
            <a:r>
              <a:rPr lang="ru-RU" b="1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Например, Ивановых.)</a:t>
            </a:r>
          </a:p>
        </p:txBody>
      </p:sp>
    </p:spTree>
    <p:extLst>
      <p:ext uri="{BB962C8B-B14F-4D97-AF65-F5344CB8AC3E}">
        <p14:creationId xmlns:p14="http://schemas.microsoft.com/office/powerpoint/2010/main" val="34123047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324</Words>
  <Application>Microsoft Office PowerPoint</Application>
  <PresentationFormat>Широкоэкранный</PresentationFormat>
  <Paragraphs>161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Comic Sans MS</vt:lpstr>
      <vt:lpstr>Times New Roman</vt:lpstr>
      <vt:lpstr>Тема Office</vt:lpstr>
      <vt:lpstr>Уважаемые учащиеся и родители, педагоги!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учащиеся и родители!</dc:title>
  <dc:creator>Скачкова Наталья Андреевна</dc:creator>
  <cp:lastModifiedBy>Скачкова Наталья Андреевна</cp:lastModifiedBy>
  <cp:revision>11</cp:revision>
  <dcterms:modified xsi:type="dcterms:W3CDTF">2021-01-12T11:03:29Z</dcterms:modified>
</cp:coreProperties>
</file>