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5"/>
  </p:notesMasterIdLst>
  <p:sldIdLst>
    <p:sldId id="256" r:id="rId2"/>
    <p:sldId id="258" r:id="rId3"/>
    <p:sldId id="260" r:id="rId4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8032" autoAdjust="0"/>
  </p:normalViewPr>
  <p:slideViewPr>
    <p:cSldViewPr snapToGrid="0">
      <p:cViewPr varScale="1">
        <p:scale>
          <a:sx n="62" d="100"/>
          <a:sy n="62" d="100"/>
        </p:scale>
        <p:origin x="54" y="89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14976197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7d2138a354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260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82;g7d2138a354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7769737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6e7d9634f9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2" name="Google Shape;102;g6e7d9634f9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3616320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6e7d9634f9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2" name="Google Shape;102;g6e7d9634f9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3178587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итульный слайд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вертикальный текст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Вертикальный заголовок и текст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объект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раздела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Два объекта" type="twoObj">
  <p:cSld name="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Сравнение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6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6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1" name="Google Shape;41;p6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олько заголовок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Пустой слайд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Объект с подписью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Рисунок с подписью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0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4" name="Google Shape;64;p10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&#1096;&#1082;&#1086;&#1083;&#1072;125.&#1077;&#1082;&#1072;&#1090;&#1077;&#1088;&#1080;&#1085;&#1073;&#1091;&#1088;&#1075;.&#1088;&#1092;/?section_id=277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hyperlink" Target="mailto:infokir125@yandex.ru" TargetMode="External"/><Relationship Id="rId5" Type="http://schemas.openxmlformats.org/officeDocument/2006/relationships/hyperlink" Target="https://vk.com/public192059708" TargetMode="External"/><Relationship Id="rId4" Type="http://schemas.openxmlformats.org/officeDocument/2006/relationships/hyperlink" Target="https://www.facebook.com/125kireka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3"/>
          <p:cNvSpPr txBox="1">
            <a:spLocks noGrp="1"/>
          </p:cNvSpPr>
          <p:nvPr>
            <p:ph type="ctrTitle"/>
          </p:nvPr>
        </p:nvSpPr>
        <p:spPr>
          <a:xfrm>
            <a:off x="1423686" y="200725"/>
            <a:ext cx="10637214" cy="53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r>
              <a:rPr lang="ru-RU" sz="4000" dirty="0"/>
              <a:t>Уважаемые учащиеся и </a:t>
            </a:r>
            <a:r>
              <a:rPr lang="ru-RU" sz="4000" dirty="0" smtClean="0"/>
              <a:t>родители, педагоги!</a:t>
            </a:r>
            <a:endParaRPr sz="4000" dirty="0"/>
          </a:p>
        </p:txBody>
      </p:sp>
      <p:sp>
        <p:nvSpPr>
          <p:cNvPr id="86" name="Google Shape;86;p13"/>
          <p:cNvSpPr txBox="1">
            <a:spLocks noGrp="1"/>
          </p:cNvSpPr>
          <p:nvPr>
            <p:ph type="subTitle" idx="1"/>
          </p:nvPr>
        </p:nvSpPr>
        <p:spPr>
          <a:xfrm>
            <a:off x="1524000" y="738925"/>
            <a:ext cx="10536900" cy="22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just">
              <a:lnSpc>
                <a:spcPct val="100000"/>
              </a:lnSpc>
            </a:pPr>
            <a:r>
              <a:rPr lang="ru-RU" sz="1600" dirty="0"/>
              <a:t>В рамках </a:t>
            </a:r>
            <a:r>
              <a:rPr lang="ru-RU" sz="1600" dirty="0" smtClean="0"/>
              <a:t>подготовки к проведению  Месячника защитника Отечества в МАОУ СОШ № 125,  Года медицинского  </a:t>
            </a:r>
          </a:p>
          <a:p>
            <a:pPr algn="just">
              <a:lnSpc>
                <a:spcPct val="100000"/>
              </a:lnSpc>
            </a:pPr>
            <a:r>
              <a:rPr lang="ru-RU" sz="1600" dirty="0" smtClean="0"/>
              <a:t>работника в Свердловской области приглашаем </a:t>
            </a:r>
            <a:r>
              <a:rPr lang="ru-RU" sz="1600" dirty="0"/>
              <a:t>Вас </a:t>
            </a:r>
            <a:r>
              <a:rPr lang="ru-RU" sz="1600" dirty="0" smtClean="0"/>
              <a:t>к созданию  совместного </a:t>
            </a:r>
            <a:r>
              <a:rPr lang="ru-RU" sz="1600" dirty="0"/>
              <a:t>общешкольного </a:t>
            </a:r>
            <a:r>
              <a:rPr lang="ru-RU" sz="1600" b="1" dirty="0">
                <a:solidFill>
                  <a:srgbClr val="FF0000"/>
                </a:solidFill>
              </a:rPr>
              <a:t>АЛЬБОМА МУЖЕСТВА</a:t>
            </a:r>
            <a:r>
              <a:rPr lang="ru-RU" sz="1600" b="1" dirty="0"/>
              <a:t>,</a:t>
            </a:r>
            <a:r>
              <a:rPr lang="ru-RU" sz="1600" dirty="0"/>
              <a:t> </a:t>
            </a:r>
            <a:endParaRPr lang="ru-RU" sz="1600" dirty="0" smtClean="0"/>
          </a:p>
          <a:p>
            <a:pPr algn="just">
              <a:lnSpc>
                <a:spcPct val="100000"/>
              </a:lnSpc>
            </a:pPr>
            <a:r>
              <a:rPr lang="ru-RU" sz="1600" dirty="0" smtClean="0"/>
              <a:t>где </a:t>
            </a:r>
            <a:r>
              <a:rPr lang="ru-RU" sz="1600" dirty="0"/>
              <a:t>у вас </a:t>
            </a:r>
            <a:r>
              <a:rPr lang="ru-RU" sz="1600" dirty="0" smtClean="0"/>
              <a:t>есть  </a:t>
            </a:r>
            <a:r>
              <a:rPr lang="ru-RU" sz="1600" dirty="0"/>
              <a:t>уникальная  </a:t>
            </a:r>
            <a:r>
              <a:rPr lang="ru-RU" sz="1600" dirty="0" smtClean="0"/>
              <a:t>возможность </a:t>
            </a:r>
            <a:r>
              <a:rPr lang="ru-RU" sz="1600" b="1" dirty="0">
                <a:solidFill>
                  <a:srgbClr val="FF0000"/>
                </a:solidFill>
              </a:rPr>
              <a:t>рассказать о своем родственнике </a:t>
            </a:r>
            <a:r>
              <a:rPr lang="ru-RU" sz="1600" b="1" dirty="0" smtClean="0">
                <a:solidFill>
                  <a:srgbClr val="FF0000"/>
                </a:solidFill>
              </a:rPr>
              <a:t>– медицинском работнике,  </a:t>
            </a:r>
          </a:p>
          <a:p>
            <a:pPr algn="just">
              <a:lnSpc>
                <a:spcPct val="100000"/>
              </a:lnSpc>
            </a:pPr>
            <a:r>
              <a:rPr lang="ru-RU" sz="1600" b="1" dirty="0" smtClean="0">
                <a:solidFill>
                  <a:srgbClr val="FF0000"/>
                </a:solidFill>
              </a:rPr>
              <a:t>защищавшем </a:t>
            </a:r>
            <a:r>
              <a:rPr lang="ru-RU" sz="1600" b="1" dirty="0">
                <a:solidFill>
                  <a:srgbClr val="FF0000"/>
                </a:solidFill>
              </a:rPr>
              <a:t>Отечество во время Великой Отечественной войны,   горячих точках и зонах  </a:t>
            </a:r>
            <a:r>
              <a:rPr lang="ru-RU" sz="1600" b="1" dirty="0" smtClean="0">
                <a:solidFill>
                  <a:srgbClr val="FF0000"/>
                </a:solidFill>
              </a:rPr>
              <a:t> военных </a:t>
            </a:r>
            <a:r>
              <a:rPr lang="ru-RU" sz="1600" b="1" dirty="0">
                <a:solidFill>
                  <a:srgbClr val="FF0000"/>
                </a:solidFill>
              </a:rPr>
              <a:t>действий.</a:t>
            </a:r>
            <a:r>
              <a:rPr lang="ru-RU" sz="1600" dirty="0"/>
              <a:t> </a:t>
            </a:r>
            <a:endParaRPr lang="ru-RU" sz="1600" dirty="0" smtClean="0"/>
          </a:p>
          <a:p>
            <a:pPr marL="0" lvl="0" indent="0" algn="just">
              <a:spcBef>
                <a:spcPts val="0"/>
              </a:spcBef>
            </a:pPr>
            <a:endParaRPr lang="ru-RU" sz="1600" b="1" dirty="0" smtClean="0"/>
          </a:p>
          <a:p>
            <a:pPr marL="0" lvl="0" indent="0" algn="just">
              <a:spcBef>
                <a:spcPts val="0"/>
              </a:spcBef>
            </a:pPr>
            <a:r>
              <a:rPr lang="ru-RU" sz="1600" b="1" dirty="0" smtClean="0"/>
              <a:t>АЛЬБОМ </a:t>
            </a:r>
            <a:r>
              <a:rPr lang="ru-RU" sz="1600" b="1" dirty="0"/>
              <a:t>МУЖЕСТВА</a:t>
            </a:r>
            <a:r>
              <a:rPr lang="ru-RU" sz="1600" dirty="0"/>
              <a:t> будет размещен на сайте школы (в разделе “Фотоальбомы”, “Воспитательная работа</a:t>
            </a:r>
            <a:r>
              <a:rPr lang="ru-RU" sz="1600" dirty="0" smtClean="0"/>
              <a:t>” в тематической вкладке </a:t>
            </a:r>
            <a:r>
              <a:rPr lang="en-US" sz="1600" dirty="0">
                <a:hlinkClick r:id="rId3"/>
              </a:rPr>
              <a:t>http://xn--125-5cd3cgu2f.xn--80acgfbsl1azdqr.xn--p1ai/?</a:t>
            </a:r>
            <a:r>
              <a:rPr lang="en-US" sz="1600" dirty="0" smtClean="0">
                <a:hlinkClick r:id="rId3"/>
              </a:rPr>
              <a:t>section_id=277</a:t>
            </a:r>
            <a:r>
              <a:rPr lang="ru-RU" sz="1600" dirty="0" smtClean="0"/>
              <a:t>, </a:t>
            </a:r>
          </a:p>
          <a:p>
            <a:pPr marL="0" lvl="0" indent="0" algn="just">
              <a:spcBef>
                <a:spcPts val="0"/>
              </a:spcBef>
            </a:pPr>
            <a:r>
              <a:rPr lang="ru-RU" sz="1600" dirty="0"/>
              <a:t> </a:t>
            </a:r>
            <a:endParaRPr lang="ru-RU" sz="1600" dirty="0" smtClean="0"/>
          </a:p>
          <a:p>
            <a:pPr marL="0" lvl="0" indent="0" algn="just">
              <a:spcBef>
                <a:spcPts val="0"/>
              </a:spcBef>
            </a:pPr>
            <a:r>
              <a:rPr lang="ru-RU" sz="1600" dirty="0" smtClean="0"/>
              <a:t>а </a:t>
            </a:r>
            <a:r>
              <a:rPr lang="ru-RU" sz="1600" dirty="0" smtClean="0"/>
              <a:t>также  </a:t>
            </a:r>
            <a:r>
              <a:rPr lang="ru-RU" sz="1600" dirty="0"/>
              <a:t>в социальной сети на </a:t>
            </a:r>
            <a:r>
              <a:rPr lang="ru-RU" sz="1600" dirty="0" smtClean="0"/>
              <a:t>страницах  </a:t>
            </a:r>
            <a:r>
              <a:rPr lang="ru-RU" sz="1600" dirty="0"/>
              <a:t>школы  </a:t>
            </a:r>
            <a:r>
              <a:rPr lang="ru-RU" sz="1400" dirty="0">
                <a:solidFill>
                  <a:srgbClr val="007AD0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https://www.facebook.com/125kireka</a:t>
            </a:r>
            <a:r>
              <a:rPr lang="ru-RU" sz="1600" i="1" u="sng" dirty="0" smtClean="0">
                <a:solidFill>
                  <a:srgbClr val="007AD0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/</a:t>
            </a:r>
            <a:r>
              <a:rPr lang="ru-RU" sz="1600" i="1" u="sng" dirty="0" smtClean="0">
                <a:solidFill>
                  <a:srgbClr val="007AD0"/>
                </a:solidFill>
                <a:latin typeface="Arial"/>
                <a:ea typeface="Arial"/>
                <a:cs typeface="Arial"/>
                <a:sym typeface="Arial"/>
              </a:rPr>
              <a:t>,   </a:t>
            </a:r>
            <a:r>
              <a:rPr lang="en-US" sz="1600" dirty="0" smtClean="0">
                <a:hlinkClick r:id="rId5"/>
              </a:rPr>
              <a:t>https://vk.com/public192059708</a:t>
            </a:r>
            <a:endParaRPr sz="1600" i="1" u="sng" dirty="0">
              <a:solidFill>
                <a:srgbClr val="007AD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 sz="2000" i="1" u="sng" dirty="0">
              <a:solidFill>
                <a:srgbClr val="007AD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ru-RU" sz="2000" b="1" u="sng" dirty="0"/>
              <a:t>Чтобы принять участие в создании АЛЬБОМА,  Вам необходимо:</a:t>
            </a:r>
            <a:endParaRPr sz="2000" b="1" u="sng" dirty="0"/>
          </a:p>
          <a:p>
            <a:pPr marL="457200" lvl="0" indent="-35560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AutoNum type="arabicPeriod"/>
            </a:pPr>
            <a:r>
              <a:rPr lang="ru-RU" sz="2000" dirty="0"/>
              <a:t>Оформить фотографиями и текстом слайды (ниже), </a:t>
            </a:r>
            <a:r>
              <a:rPr lang="ru-RU" sz="2000" dirty="0">
                <a:solidFill>
                  <a:srgbClr val="FF0000"/>
                </a:solidFill>
              </a:rPr>
              <a:t>не меняя шрифт, фон и структуру. </a:t>
            </a:r>
            <a:endParaRPr sz="2000" dirty="0">
              <a:solidFill>
                <a:srgbClr val="FF0000"/>
              </a:solidFill>
            </a:endParaRPr>
          </a:p>
          <a:p>
            <a:pPr marL="457200" lvl="0" indent="-35560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AutoNum type="arabicPeriod"/>
            </a:pPr>
            <a:r>
              <a:rPr lang="ru-RU" sz="2000" dirty="0"/>
              <a:t>В электронном виде отправить  презентацию на почту </a:t>
            </a:r>
            <a:r>
              <a:rPr lang="ru-RU" sz="2000" dirty="0">
                <a:uFill>
                  <a:noFill/>
                </a:uFill>
                <a:hlinkClick r:id="rId6"/>
              </a:rPr>
              <a:t>infokir125@yandex.ru</a:t>
            </a:r>
            <a:r>
              <a:rPr lang="ru-RU" sz="2000" dirty="0"/>
              <a:t>  с пометкой “Альбом”. </a:t>
            </a:r>
            <a:endParaRPr sz="2000" dirty="0"/>
          </a:p>
          <a:p>
            <a:pPr marL="457200" lvl="0" indent="-35560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AutoNum type="arabicPeriod"/>
            </a:pPr>
            <a:r>
              <a:rPr lang="ru-RU" sz="2000" dirty="0"/>
              <a:t>Отправляя  работу  </a:t>
            </a:r>
            <a:r>
              <a:rPr lang="ru-RU" sz="2000" dirty="0" smtClean="0"/>
              <a:t>(в формате презентации) </a:t>
            </a:r>
            <a:r>
              <a:rPr lang="ru-RU" sz="2000" dirty="0"/>
              <a:t>по указанному электронному адресу, вы </a:t>
            </a:r>
            <a:r>
              <a:rPr lang="ru-RU" sz="2000" dirty="0" smtClean="0"/>
              <a:t>даете </a:t>
            </a:r>
            <a:r>
              <a:rPr lang="ru-RU" sz="2000" dirty="0"/>
              <a:t>согласие на публикацию информации в сети “Интернет”, которая в ней </a:t>
            </a:r>
            <a:r>
              <a:rPr lang="ru-RU" sz="2000" dirty="0" smtClean="0"/>
              <a:t>содержится, предоставленных персональных данных.  </a:t>
            </a:r>
            <a:endParaRPr sz="2000" dirty="0"/>
          </a:p>
          <a:p>
            <a:pPr marL="457200" lvl="0" indent="-35560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AutoNum type="arabicPeriod"/>
            </a:pPr>
            <a:r>
              <a:rPr lang="ru-RU" sz="2000" dirty="0"/>
              <a:t>Все участники получают сертификат участия общешкольного уровня в рамках акции и принимают участие в общешкольном проекте </a:t>
            </a:r>
            <a:r>
              <a:rPr lang="ru-RU" sz="2000" dirty="0" smtClean="0"/>
              <a:t>“История моей семьи</a:t>
            </a:r>
            <a:r>
              <a:rPr lang="ru-RU" sz="2000" dirty="0" smtClean="0"/>
              <a:t>”.</a:t>
            </a:r>
          </a:p>
          <a:p>
            <a:pPr marL="457200" lvl="0" indent="-35560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AutoNum type="arabicPeriod"/>
            </a:pPr>
            <a:endParaRPr lang="ru-RU" sz="2000" dirty="0"/>
          </a:p>
          <a:p>
            <a:pPr marL="10160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</a:pPr>
            <a:r>
              <a:rPr lang="ru-RU" sz="2000" dirty="0" smtClean="0"/>
              <a:t>Прием материалов в срок до 20.02.2021 года включительно. </a:t>
            </a:r>
            <a:endParaRPr lang="ru-RU" sz="2000" dirty="0" smtClean="0"/>
          </a:p>
          <a:p>
            <a:pPr marL="10160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</a:pPr>
            <a:r>
              <a:rPr lang="ru-RU" sz="2000" dirty="0" smtClean="0"/>
              <a:t> </a:t>
            </a:r>
            <a:endParaRPr sz="2000" dirty="0"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000" dirty="0"/>
          </a:p>
          <a:p>
            <a:pPr marL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ru-RU" dirty="0"/>
              <a:t> </a:t>
            </a:r>
            <a:endParaRPr dirty="0"/>
          </a:p>
          <a:p>
            <a:pPr marL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 dirty="0"/>
          </a:p>
          <a:p>
            <a:pPr marL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ru-RU" dirty="0"/>
              <a:t> </a:t>
            </a:r>
            <a:endParaRPr dirty="0"/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ru-RU" dirty="0"/>
              <a:t> </a:t>
            </a:r>
            <a:endParaRPr dirty="0"/>
          </a:p>
        </p:txBody>
      </p:sp>
      <p:sp>
        <p:nvSpPr>
          <p:cNvPr id="87" name="Google Shape;87;p13"/>
          <p:cNvSpPr/>
          <p:nvPr/>
        </p:nvSpPr>
        <p:spPr>
          <a:xfrm>
            <a:off x="1" y="0"/>
            <a:ext cx="1224900" cy="6858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headEnd type="none" w="sm" len="sm"/>
            <a:tailEnd type="none" w="sm" len="sm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200" b="1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А</a:t>
            </a:r>
            <a:endParaRPr sz="2200" b="1" dirty="0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200" b="1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Л</a:t>
            </a:r>
            <a:endParaRPr sz="2200" b="1" dirty="0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200" b="1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Ь</a:t>
            </a:r>
            <a:endParaRPr sz="2200" b="1" dirty="0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200" b="1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Б</a:t>
            </a:r>
            <a:endParaRPr sz="2200" b="1" dirty="0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200" b="1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</a:t>
            </a:r>
            <a:endParaRPr sz="2200" b="1" dirty="0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200" b="1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М</a:t>
            </a:r>
            <a:endParaRPr sz="2200" b="1" dirty="0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200" b="1" dirty="0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200" b="1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М</a:t>
            </a:r>
            <a:endParaRPr sz="2200" b="1" dirty="0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200" b="1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У</a:t>
            </a:r>
            <a:endParaRPr sz="2200" b="1" dirty="0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200" b="1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Ж</a:t>
            </a:r>
            <a:endParaRPr sz="2200" b="1" dirty="0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200" b="1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Е</a:t>
            </a:r>
            <a:endParaRPr sz="2200" b="1" dirty="0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200" b="1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</a:t>
            </a:r>
            <a:endParaRPr sz="2200" b="1" dirty="0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200" b="1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Т</a:t>
            </a:r>
            <a:endParaRPr sz="2200" b="1" dirty="0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200" b="1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</a:t>
            </a:r>
            <a:endParaRPr sz="2200" b="1" dirty="0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200" b="1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А</a:t>
            </a:r>
            <a:endParaRPr sz="2200" b="1" dirty="0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1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050" b="1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МАОУ СОШ </a:t>
            </a:r>
            <a:endParaRPr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050" b="1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№ 125</a:t>
            </a:r>
            <a:endParaRPr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050" b="1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Кировского района </a:t>
            </a:r>
            <a:endParaRPr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050" b="1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города Екатеринбурга</a:t>
            </a:r>
            <a:endParaRPr sz="1050" b="1" dirty="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1" dirty="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5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endParaRPr/>
          </a:p>
        </p:txBody>
      </p:sp>
      <p:sp>
        <p:nvSpPr>
          <p:cNvPr id="105" name="Google Shape;105;p15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/>
          </a:p>
        </p:txBody>
      </p:sp>
      <p:sp>
        <p:nvSpPr>
          <p:cNvPr id="107" name="Google Shape;107;p15"/>
          <p:cNvSpPr/>
          <p:nvPr/>
        </p:nvSpPr>
        <p:spPr>
          <a:xfrm>
            <a:off x="1" y="0"/>
            <a:ext cx="1224900" cy="6858000"/>
          </a:xfrm>
          <a:prstGeom prst="rect">
            <a:avLst/>
          </a:prstGeom>
          <a:ln>
            <a:noFill/>
            <a:headEnd type="none" w="sm" len="sm"/>
            <a:tailEnd type="none" w="sm" len="sm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200" b="1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А</a:t>
            </a:r>
            <a:endParaRPr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200" b="1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Л</a:t>
            </a:r>
            <a:endParaRPr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200" b="1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Ь</a:t>
            </a:r>
            <a:endParaRPr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200" b="1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Б</a:t>
            </a:r>
            <a:endParaRPr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200" b="1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</a:t>
            </a:r>
            <a:endParaRPr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200" b="1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М</a:t>
            </a:r>
            <a:endParaRPr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200" b="1" dirty="0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200" b="1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М</a:t>
            </a:r>
            <a:endParaRPr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200" b="1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У</a:t>
            </a:r>
            <a:endParaRPr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200" b="1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Ж</a:t>
            </a:r>
            <a:endParaRPr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200" b="1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Е</a:t>
            </a:r>
            <a:endParaRPr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200" b="1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</a:t>
            </a:r>
            <a:endParaRPr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200" b="1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Т</a:t>
            </a:r>
            <a:endParaRPr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200" b="1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</a:t>
            </a:r>
            <a:endParaRPr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200" b="1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А</a:t>
            </a:r>
            <a:endParaRPr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1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050" b="1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МАОУ СОШ </a:t>
            </a:r>
            <a:endParaRPr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050" b="1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№ 125</a:t>
            </a:r>
            <a:endParaRPr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050" b="1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Кировского района </a:t>
            </a:r>
            <a:endParaRPr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050" b="1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города Екатеринбурга</a:t>
            </a:r>
            <a:endParaRPr sz="1050" b="1" dirty="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1" dirty="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" name="Google Shape;108;p15"/>
          <p:cNvSpPr txBox="1"/>
          <p:nvPr/>
        </p:nvSpPr>
        <p:spPr>
          <a:xfrm>
            <a:off x="3679850" y="0"/>
            <a:ext cx="8374200" cy="46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b="1">
                <a:solidFill>
                  <a:srgbClr val="4C1130"/>
                </a:solidFill>
                <a:latin typeface="Comic Sans MS"/>
                <a:ea typeface="Comic Sans MS"/>
                <a:cs typeface="Comic Sans MS"/>
                <a:sym typeface="Comic Sans MS"/>
              </a:rPr>
              <a:t>Проект МАОУ СОШ № 125 “МАРАФОН ПАМЯТНЫХ ДЕЛ”, </a:t>
            </a:r>
            <a:endParaRPr sz="1200" b="1">
              <a:solidFill>
                <a:srgbClr val="4C113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b="1">
                <a:solidFill>
                  <a:srgbClr val="4C1130"/>
                </a:solidFill>
                <a:latin typeface="Comic Sans MS"/>
                <a:ea typeface="Comic Sans MS"/>
                <a:cs typeface="Comic Sans MS"/>
                <a:sym typeface="Comic Sans MS"/>
              </a:rPr>
              <a:t>приуроченный  к 75-летию Победы советского народа  в Великой Отечественной войне</a:t>
            </a:r>
            <a:endParaRPr sz="1200"/>
          </a:p>
        </p:txBody>
      </p:sp>
      <p:sp>
        <p:nvSpPr>
          <p:cNvPr id="109" name="Google Shape;109;p15"/>
          <p:cNvSpPr txBox="1"/>
          <p:nvPr/>
        </p:nvSpPr>
        <p:spPr>
          <a:xfrm>
            <a:off x="1595575" y="1565875"/>
            <a:ext cx="2784900" cy="427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>
                <a:latin typeface="Calibri"/>
                <a:ea typeface="Calibri"/>
                <a:cs typeface="Calibri"/>
                <a:sym typeface="Calibri"/>
              </a:rPr>
              <a:t>Вставить 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>
                <a:latin typeface="Calibri"/>
                <a:ea typeface="Calibri"/>
                <a:cs typeface="Calibri"/>
                <a:sym typeface="Calibri"/>
              </a:rPr>
              <a:t>фотографию 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>
                <a:latin typeface="Calibri"/>
                <a:ea typeface="Calibri"/>
                <a:cs typeface="Calibri"/>
                <a:sym typeface="Calibri"/>
              </a:rPr>
              <a:t>при наличии</a:t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" name="Google Shape;110;p15"/>
          <p:cNvSpPr txBox="1"/>
          <p:nvPr/>
        </p:nvSpPr>
        <p:spPr>
          <a:xfrm>
            <a:off x="3274925" y="561175"/>
            <a:ext cx="8498700" cy="46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000" b="1" i="1">
                <a:solidFill>
                  <a:srgbClr val="99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ФИО ветерана</a:t>
            </a:r>
            <a:endParaRPr sz="3000" b="1" i="1">
              <a:solidFill>
                <a:srgbClr val="99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11" name="Google Shape;111;p15"/>
          <p:cNvSpPr txBox="1"/>
          <p:nvPr/>
        </p:nvSpPr>
        <p:spPr>
          <a:xfrm>
            <a:off x="4380475" y="1209125"/>
            <a:ext cx="7546500" cy="468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b="1" dirty="0">
                <a:latin typeface="Times New Roman"/>
                <a:ea typeface="Times New Roman"/>
                <a:cs typeface="Times New Roman"/>
                <a:sym typeface="Times New Roman"/>
              </a:rPr>
              <a:t>Биография, воспоминания (не более 2-х слайдов) </a:t>
            </a:r>
            <a:endParaRPr sz="2000" b="1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2000" b="1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2000" b="1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2000" b="1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2000" b="1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2000" b="1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2000" b="1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2000" b="1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2000" b="1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b="1" u="sng" dirty="0">
                <a:latin typeface="Times New Roman"/>
                <a:ea typeface="Times New Roman"/>
                <a:cs typeface="Times New Roman"/>
                <a:sym typeface="Times New Roman"/>
              </a:rPr>
              <a:t>Заслуги, звания, награды:</a:t>
            </a:r>
            <a:endParaRPr sz="2000" b="1" u="sng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55600" algn="just" rtl="0">
              <a:spcBef>
                <a:spcPts val="0"/>
              </a:spcBef>
              <a:spcAft>
                <a:spcPts val="0"/>
              </a:spcAft>
              <a:buSzPts val="2000"/>
              <a:buFont typeface="Times New Roman"/>
              <a:buChar char="●"/>
            </a:pPr>
            <a:r>
              <a:rPr lang="ru-RU" sz="2000" b="1" dirty="0">
                <a:latin typeface="Times New Roman"/>
                <a:ea typeface="Times New Roman"/>
                <a:cs typeface="Times New Roman"/>
                <a:sym typeface="Times New Roman"/>
              </a:rPr>
              <a:t>перечислить</a:t>
            </a:r>
            <a:endParaRPr sz="2000" b="1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55600" algn="just" rtl="0">
              <a:spcBef>
                <a:spcPts val="0"/>
              </a:spcBef>
              <a:spcAft>
                <a:spcPts val="0"/>
              </a:spcAft>
              <a:buSzPts val="2000"/>
              <a:buFont typeface="Times New Roman"/>
              <a:buChar char="●"/>
            </a:pPr>
            <a:r>
              <a:rPr lang="ru-RU" sz="2000" b="1" dirty="0">
                <a:latin typeface="Times New Roman"/>
                <a:ea typeface="Times New Roman"/>
                <a:cs typeface="Times New Roman"/>
                <a:sym typeface="Times New Roman"/>
              </a:rPr>
              <a:t>перечислить</a:t>
            </a:r>
            <a:endParaRPr sz="2000" b="1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2000" b="1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2000" b="1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2000" b="1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2000" b="1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2000" b="1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2000" b="1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 b="1" i="1" dirty="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4901" y="0"/>
            <a:ext cx="10967099" cy="685743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085575" y="9793"/>
            <a:ext cx="77781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800" dirty="0" smtClean="0">
                <a:solidFill>
                  <a:srgbClr val="002060"/>
                </a:solidFill>
              </a:rPr>
              <a:t>Год медицинского работника в Свердловской  области</a:t>
            </a:r>
            <a:endParaRPr lang="ru-RU" sz="1800" dirty="0">
              <a:solidFill>
                <a:srgbClr val="00206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524000" y="564102"/>
            <a:ext cx="105300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002060"/>
                </a:solidFill>
              </a:rPr>
              <a:t>Месячник защитника Отечества в МАОУ СОШ № 125                                                                Общешкольный проект «История моей семьи…»</a:t>
            </a:r>
            <a:endParaRPr lang="ru-RU" sz="1200" dirty="0">
              <a:solidFill>
                <a:srgbClr val="00206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652738" y="835204"/>
            <a:ext cx="105300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ЗАЩИЩАЯ  ОТЕЧЕСТВО!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14" name="Google Shape;97;p14"/>
          <p:cNvSpPr txBox="1"/>
          <p:nvPr/>
        </p:nvSpPr>
        <p:spPr>
          <a:xfrm>
            <a:off x="1966249" y="1565875"/>
            <a:ext cx="2784900" cy="427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000" i="1" dirty="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000" i="1" dirty="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000" i="1" dirty="0">
                <a:latin typeface="Calibri"/>
                <a:ea typeface="Calibri"/>
                <a:cs typeface="Calibri"/>
                <a:sym typeface="Calibri"/>
              </a:rPr>
              <a:t>Вставить </a:t>
            </a:r>
            <a:endParaRPr sz="3000" i="1" dirty="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000" i="1" dirty="0">
                <a:latin typeface="Calibri"/>
                <a:ea typeface="Calibri"/>
                <a:cs typeface="Calibri"/>
                <a:sym typeface="Calibri"/>
              </a:rPr>
              <a:t>фотографию</a:t>
            </a:r>
            <a:endParaRPr sz="3000" i="1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534115" y="1623715"/>
            <a:ext cx="6648673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800" b="1" i="1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Я хочу рассказать о своем </a:t>
            </a:r>
            <a:endParaRPr lang="ru-RU" sz="2800" b="1" i="1" dirty="0" smtClean="0">
              <a:solidFill>
                <a:srgbClr val="00206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lvl="0" algn="ctr"/>
            <a:r>
              <a:rPr lang="ru-RU" sz="2800" b="1" i="1" dirty="0" smtClean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(дедушке, папе….указать родство)</a:t>
            </a:r>
          </a:p>
          <a:p>
            <a:pPr lvl="0" algn="ctr"/>
            <a:r>
              <a:rPr lang="ru-RU" sz="2800" b="1" i="1" dirty="0" smtClean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ФИО</a:t>
            </a:r>
          </a:p>
          <a:p>
            <a:pPr lvl="0" algn="ctr"/>
            <a:r>
              <a:rPr lang="ru-RU" sz="2400" b="1" i="1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аписать медицинскую специальность </a:t>
            </a:r>
          </a:p>
          <a:p>
            <a:pPr lvl="0" algn="ctr"/>
            <a:endParaRPr lang="ru-RU" sz="2800" b="1" i="1" dirty="0">
              <a:solidFill>
                <a:srgbClr val="00206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817224" y="6448030"/>
            <a:ext cx="743094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 smtClean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…из истории семьи  ФИ учащегося </a:t>
            </a:r>
            <a:r>
              <a:rPr lang="ru-RU" b="1" i="1" dirty="0" smtClean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(указать) </a:t>
            </a:r>
            <a:endParaRPr lang="ru-RU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5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endParaRPr/>
          </a:p>
        </p:txBody>
      </p:sp>
      <p:sp>
        <p:nvSpPr>
          <p:cNvPr id="105" name="Google Shape;105;p15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/>
          </a:p>
        </p:txBody>
      </p:sp>
      <p:sp>
        <p:nvSpPr>
          <p:cNvPr id="107" name="Google Shape;107;p15"/>
          <p:cNvSpPr/>
          <p:nvPr/>
        </p:nvSpPr>
        <p:spPr>
          <a:xfrm>
            <a:off x="1" y="0"/>
            <a:ext cx="1224900" cy="6858000"/>
          </a:xfrm>
          <a:prstGeom prst="rect">
            <a:avLst/>
          </a:prstGeom>
          <a:ln>
            <a:noFill/>
            <a:headEnd type="none" w="sm" len="sm"/>
            <a:tailEnd type="none" w="sm" len="sm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200" b="1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А</a:t>
            </a:r>
            <a:endParaRPr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200" b="1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Л</a:t>
            </a:r>
            <a:endParaRPr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200" b="1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Ь</a:t>
            </a:r>
            <a:endParaRPr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200" b="1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Б</a:t>
            </a:r>
            <a:endParaRPr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200" b="1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</a:t>
            </a:r>
            <a:endParaRPr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200" b="1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М</a:t>
            </a:r>
            <a:endParaRPr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200" b="1" dirty="0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200" b="1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М</a:t>
            </a:r>
            <a:endParaRPr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200" b="1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У</a:t>
            </a:r>
            <a:endParaRPr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200" b="1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Ж</a:t>
            </a:r>
            <a:endParaRPr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200" b="1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Е</a:t>
            </a:r>
            <a:endParaRPr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200" b="1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</a:t>
            </a:r>
            <a:endParaRPr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200" b="1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Т</a:t>
            </a:r>
            <a:endParaRPr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200" b="1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</a:t>
            </a:r>
            <a:endParaRPr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200" b="1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А</a:t>
            </a:r>
            <a:endParaRPr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1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050" b="1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МАОУ СОШ </a:t>
            </a:r>
            <a:endParaRPr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050" b="1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№ 125</a:t>
            </a:r>
            <a:endParaRPr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050" b="1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Кировского района </a:t>
            </a:r>
            <a:endParaRPr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050" b="1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города Екатеринбурга</a:t>
            </a:r>
            <a:endParaRPr sz="1050" b="1" dirty="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1" dirty="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" name="Google Shape;108;p15"/>
          <p:cNvSpPr txBox="1"/>
          <p:nvPr/>
        </p:nvSpPr>
        <p:spPr>
          <a:xfrm>
            <a:off x="3679850" y="0"/>
            <a:ext cx="8374200" cy="46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b="1">
                <a:solidFill>
                  <a:srgbClr val="4C1130"/>
                </a:solidFill>
                <a:latin typeface="Comic Sans MS"/>
                <a:ea typeface="Comic Sans MS"/>
                <a:cs typeface="Comic Sans MS"/>
                <a:sym typeface="Comic Sans MS"/>
              </a:rPr>
              <a:t>Проект МАОУ СОШ № 125 “МАРАФОН ПАМЯТНЫХ ДЕЛ”, </a:t>
            </a:r>
            <a:endParaRPr sz="1200" b="1">
              <a:solidFill>
                <a:srgbClr val="4C113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b="1">
                <a:solidFill>
                  <a:srgbClr val="4C1130"/>
                </a:solidFill>
                <a:latin typeface="Comic Sans MS"/>
                <a:ea typeface="Comic Sans MS"/>
                <a:cs typeface="Comic Sans MS"/>
                <a:sym typeface="Comic Sans MS"/>
              </a:rPr>
              <a:t>приуроченный  к 75-летию Победы советского народа  в Великой Отечественной войне</a:t>
            </a:r>
            <a:endParaRPr sz="1200"/>
          </a:p>
        </p:txBody>
      </p:sp>
      <p:sp>
        <p:nvSpPr>
          <p:cNvPr id="109" name="Google Shape;109;p15"/>
          <p:cNvSpPr txBox="1"/>
          <p:nvPr/>
        </p:nvSpPr>
        <p:spPr>
          <a:xfrm>
            <a:off x="1595575" y="1565875"/>
            <a:ext cx="2784900" cy="427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>
                <a:latin typeface="Calibri"/>
                <a:ea typeface="Calibri"/>
                <a:cs typeface="Calibri"/>
                <a:sym typeface="Calibri"/>
              </a:rPr>
              <a:t>Вставить 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>
                <a:latin typeface="Calibri"/>
                <a:ea typeface="Calibri"/>
                <a:cs typeface="Calibri"/>
                <a:sym typeface="Calibri"/>
              </a:rPr>
              <a:t>фотографию 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>
                <a:latin typeface="Calibri"/>
                <a:ea typeface="Calibri"/>
                <a:cs typeface="Calibri"/>
                <a:sym typeface="Calibri"/>
              </a:rPr>
              <a:t>при наличии</a:t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" name="Google Shape;110;p15"/>
          <p:cNvSpPr txBox="1"/>
          <p:nvPr/>
        </p:nvSpPr>
        <p:spPr>
          <a:xfrm>
            <a:off x="3274925" y="561175"/>
            <a:ext cx="8498700" cy="46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000" b="1" i="1">
                <a:solidFill>
                  <a:srgbClr val="99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ФИО ветерана</a:t>
            </a:r>
            <a:endParaRPr sz="3000" b="1" i="1">
              <a:solidFill>
                <a:srgbClr val="99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11" name="Google Shape;111;p15"/>
          <p:cNvSpPr txBox="1"/>
          <p:nvPr/>
        </p:nvSpPr>
        <p:spPr>
          <a:xfrm>
            <a:off x="4380475" y="1209125"/>
            <a:ext cx="7546500" cy="468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b="1" dirty="0">
                <a:latin typeface="Times New Roman"/>
                <a:ea typeface="Times New Roman"/>
                <a:cs typeface="Times New Roman"/>
                <a:sym typeface="Times New Roman"/>
              </a:rPr>
              <a:t>Биография, воспоминания (не более 2-х слайдов) </a:t>
            </a:r>
            <a:endParaRPr sz="2000" b="1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2000" b="1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2000" b="1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2000" b="1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2000" b="1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2000" b="1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2000" b="1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2000" b="1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2000" b="1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b="1" u="sng" dirty="0">
                <a:latin typeface="Times New Roman"/>
                <a:ea typeface="Times New Roman"/>
                <a:cs typeface="Times New Roman"/>
                <a:sym typeface="Times New Roman"/>
              </a:rPr>
              <a:t>Заслуги, звания, награды:</a:t>
            </a:r>
            <a:endParaRPr sz="2000" b="1" u="sng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55600" algn="just" rtl="0">
              <a:spcBef>
                <a:spcPts val="0"/>
              </a:spcBef>
              <a:spcAft>
                <a:spcPts val="0"/>
              </a:spcAft>
              <a:buSzPts val="2000"/>
              <a:buFont typeface="Times New Roman"/>
              <a:buChar char="●"/>
            </a:pPr>
            <a:r>
              <a:rPr lang="ru-RU" sz="2000" b="1" dirty="0">
                <a:latin typeface="Times New Roman"/>
                <a:ea typeface="Times New Roman"/>
                <a:cs typeface="Times New Roman"/>
                <a:sym typeface="Times New Roman"/>
              </a:rPr>
              <a:t>перечислить</a:t>
            </a:r>
            <a:endParaRPr sz="2000" b="1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55600" algn="just" rtl="0">
              <a:spcBef>
                <a:spcPts val="0"/>
              </a:spcBef>
              <a:spcAft>
                <a:spcPts val="0"/>
              </a:spcAft>
              <a:buSzPts val="2000"/>
              <a:buFont typeface="Times New Roman"/>
              <a:buChar char="●"/>
            </a:pPr>
            <a:r>
              <a:rPr lang="ru-RU" sz="2000" b="1" dirty="0">
                <a:latin typeface="Times New Roman"/>
                <a:ea typeface="Times New Roman"/>
                <a:cs typeface="Times New Roman"/>
                <a:sym typeface="Times New Roman"/>
              </a:rPr>
              <a:t>перечислить</a:t>
            </a:r>
            <a:endParaRPr sz="2000" b="1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2000" b="1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2000" b="1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2000" b="1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2000" b="1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2000" b="1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2000" b="1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 b="1" i="1" dirty="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4901" y="0"/>
            <a:ext cx="10967099" cy="685743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085575" y="9793"/>
            <a:ext cx="77781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800" dirty="0" smtClean="0">
                <a:solidFill>
                  <a:srgbClr val="002060"/>
                </a:solidFill>
              </a:rPr>
              <a:t>Год медицинского работника в Свердловской  области</a:t>
            </a:r>
            <a:endParaRPr lang="ru-RU" sz="1800" dirty="0">
              <a:solidFill>
                <a:srgbClr val="00206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524000" y="564102"/>
            <a:ext cx="105300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002060"/>
                </a:solidFill>
              </a:rPr>
              <a:t>Месячник защитника Отечества в МАОУ СОШ № 125                                                                Общешкольный проект «История моей семьи…»</a:t>
            </a:r>
            <a:endParaRPr lang="ru-RU" sz="1200" dirty="0">
              <a:solidFill>
                <a:srgbClr val="00206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652738" y="835204"/>
            <a:ext cx="105300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ЗАЩИЩАЯ  ОТЕЧЕСТВО!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908341" y="1462246"/>
            <a:ext cx="10132653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800" b="1" i="1" dirty="0" smtClean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ФИО</a:t>
            </a:r>
          </a:p>
          <a:p>
            <a:pPr lvl="0" algn="ctr"/>
            <a:r>
              <a:rPr lang="ru-RU" sz="2800" b="1" i="1" dirty="0" smtClean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2800" b="1" i="1" dirty="0" smtClean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написать</a:t>
            </a:r>
            <a:r>
              <a:rPr lang="ru-RU" sz="2800" b="1" i="1" dirty="0" smtClean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2800" b="1" i="1" dirty="0" smtClean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медицинскую специальность</a:t>
            </a:r>
          </a:p>
          <a:p>
            <a:pPr lvl="0" algn="ctr"/>
            <a:endParaRPr lang="ru-RU" sz="2800" b="1" i="1" dirty="0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908340" y="2427650"/>
            <a:ext cx="10145709" cy="32008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000" b="1" i="1" dirty="0" smtClean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Биография, факты жизни, воспоминания, связанные с профессией. </a:t>
            </a:r>
          </a:p>
          <a:p>
            <a:pPr lvl="0"/>
            <a:endParaRPr lang="ru-RU" sz="3600" b="1" i="1" dirty="0">
              <a:solidFill>
                <a:srgbClr val="00206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lvl="0" algn="just"/>
            <a:endParaRPr lang="ru-RU" sz="2800" b="1" i="1" dirty="0" smtClean="0">
              <a:solidFill>
                <a:srgbClr val="00206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lvl="0" algn="just"/>
            <a:endParaRPr lang="ru-RU" sz="2800" b="1" i="1" dirty="0">
              <a:solidFill>
                <a:srgbClr val="00206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lvl="0" algn="just"/>
            <a:endParaRPr lang="ru-RU" sz="1800" b="1" i="1" dirty="0" smtClean="0">
              <a:solidFill>
                <a:srgbClr val="00206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lvl="0" algn="just"/>
            <a:r>
              <a:rPr lang="ru-RU" sz="1800" b="1" i="1" dirty="0" smtClean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Заслуги</a:t>
            </a:r>
            <a:r>
              <a:rPr lang="ru-RU" sz="1800" b="1" i="1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звания, награды:</a:t>
            </a:r>
          </a:p>
          <a:p>
            <a:pPr marL="457200" lvl="0" indent="-355600" algn="just">
              <a:buSzPts val="2000"/>
              <a:buFont typeface="Times New Roman"/>
              <a:buChar char="●"/>
            </a:pPr>
            <a:r>
              <a:rPr lang="ru-RU" sz="1800" i="1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перечислить</a:t>
            </a:r>
          </a:p>
          <a:p>
            <a:pPr marL="457200" lvl="0" indent="-355600" algn="just">
              <a:buSzPts val="2000"/>
              <a:buFont typeface="Times New Roman"/>
              <a:buChar char="●"/>
            </a:pPr>
            <a:r>
              <a:rPr lang="ru-RU" sz="1800" i="1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перечислить</a:t>
            </a:r>
          </a:p>
          <a:p>
            <a:pPr lvl="0"/>
            <a:endParaRPr lang="ru-RU" sz="1800" b="1" i="1" dirty="0">
              <a:solidFill>
                <a:srgbClr val="00206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319514" y="6544523"/>
            <a:ext cx="827589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b="1" i="1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Фотографии и материалы  из  архива </a:t>
            </a:r>
            <a:r>
              <a:rPr lang="ru-RU" b="1" i="1" dirty="0" smtClean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семьи</a:t>
            </a:r>
            <a:r>
              <a:rPr lang="ru-RU" b="1" i="1" dirty="0" smtClean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… (фамилия</a:t>
            </a:r>
            <a:r>
              <a:rPr lang="ru-RU" b="1" i="1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 Например, Ивановых.)</a:t>
            </a:r>
          </a:p>
        </p:txBody>
      </p:sp>
    </p:spTree>
    <p:extLst>
      <p:ext uri="{BB962C8B-B14F-4D97-AF65-F5344CB8AC3E}">
        <p14:creationId xmlns:p14="http://schemas.microsoft.com/office/powerpoint/2010/main" val="341230471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122</TotalTime>
  <Words>324</Words>
  <Application>Microsoft Office PowerPoint</Application>
  <PresentationFormat>Широкоэкранный</PresentationFormat>
  <Paragraphs>161</Paragraphs>
  <Slides>3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8" baseType="lpstr">
      <vt:lpstr>Arial</vt:lpstr>
      <vt:lpstr>Calibri</vt:lpstr>
      <vt:lpstr>Comic Sans MS</vt:lpstr>
      <vt:lpstr>Times New Roman</vt:lpstr>
      <vt:lpstr>Тема Office</vt:lpstr>
      <vt:lpstr>Уважаемые учащиеся и родители, педагоги!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Уважаемые учащиеся и родители!</dc:title>
  <dc:creator>Скачкова Наталья Андреевна</dc:creator>
  <cp:lastModifiedBy>Скачкова Наталья Андреевна</cp:lastModifiedBy>
  <cp:revision>11</cp:revision>
  <dcterms:modified xsi:type="dcterms:W3CDTF">2021-01-12T11:03:29Z</dcterms:modified>
</cp:coreProperties>
</file>